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handoutMasterIdLst>
    <p:handoutMasterId r:id="rId4"/>
  </p:handoutMasterIdLst>
  <p:sldIdLst>
    <p:sldId id="256" r:id="rId2"/>
  </p:sldIdLst>
  <p:sldSz cx="6858000" cy="9144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1" autoAdjust="0"/>
    <p:restoredTop sz="96433" autoAdjust="0"/>
  </p:normalViewPr>
  <p:slideViewPr>
    <p:cSldViewPr snapToGrid="0">
      <p:cViewPr>
        <p:scale>
          <a:sx n="150" d="100"/>
          <a:sy n="150" d="100"/>
        </p:scale>
        <p:origin x="-68" y="-14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CE45DF41-978A-48CB-95B4-77C8D3D0CF98}" type="datetimeFigureOut">
              <a:rPr lang="el-GR" smtClean="0"/>
              <a:t>17/1/21</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6D2F71-38A7-424B-BAA6-52D44D05A081}" type="slidenum">
              <a:rPr lang="el-GR" smtClean="0"/>
              <a:t>‹#›</a:t>
            </a:fld>
            <a:endParaRPr lang="el-GR"/>
          </a:p>
        </p:txBody>
      </p:sp>
    </p:spTree>
    <p:extLst>
      <p:ext uri="{BB962C8B-B14F-4D97-AF65-F5344CB8AC3E}">
        <p14:creationId xmlns:p14="http://schemas.microsoft.com/office/powerpoint/2010/main" val="325200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277A1C-94B4-4A5C-A0DB-03B88422A1E8}" type="datetimeFigureOut">
              <a:rPr lang="el-GR" smtClean="0"/>
              <a:t>17/1/21</a:t>
            </a:fld>
            <a:endParaRPr lang="el-GR"/>
          </a:p>
        </p:txBody>
      </p:sp>
      <p:sp>
        <p:nvSpPr>
          <p:cNvPr id="4" name="Θέση εικόνας διαφάνειας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7971DB-2051-4FA0-B980-8491633306A8}" type="slidenum">
              <a:rPr lang="el-GR" smtClean="0"/>
              <a:t>‹#›</a:t>
            </a:fld>
            <a:endParaRPr lang="el-GR"/>
          </a:p>
        </p:txBody>
      </p:sp>
    </p:spTree>
    <p:extLst>
      <p:ext uri="{BB962C8B-B14F-4D97-AF65-F5344CB8AC3E}">
        <p14:creationId xmlns:p14="http://schemas.microsoft.com/office/powerpoint/2010/main" val="2308197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2271713" y="1143000"/>
            <a:ext cx="2314575" cy="30861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57971DB-2051-4FA0-B980-8491633306A8}" type="slidenum">
              <a:rPr lang="el-GR" smtClean="0"/>
              <a:t>1</a:t>
            </a:fld>
            <a:endParaRPr lang="el-GR"/>
          </a:p>
        </p:txBody>
      </p:sp>
    </p:spTree>
    <p:extLst>
      <p:ext uri="{BB962C8B-B14F-4D97-AF65-F5344CB8AC3E}">
        <p14:creationId xmlns:p14="http://schemas.microsoft.com/office/powerpoint/2010/main" val="2562828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l-GR"/>
              <a:t>Στυλ κύριου τίτλου</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17/1/21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00650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17/1/21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79951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17/1/21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8042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9226905B-FB68-4E62-BA78-87741B3E7F1C}" type="datetimeFigureOut">
              <a:rPr lang="el-GR" smtClean="0"/>
              <a:t>17/1/21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961013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17/1/21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69286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l-GR"/>
              <a:t>Στυλ κύριου τίτλου</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9226905B-FB68-4E62-BA78-87741B3E7F1C}" type="datetimeFigureOut">
              <a:rPr lang="el-GR" smtClean="0"/>
              <a:t>17/1/21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9397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226905B-FB68-4E62-BA78-87741B3E7F1C}" type="datetimeFigureOut">
              <a:rPr lang="el-GR" smtClean="0"/>
              <a:t>17/1/21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05246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4" name="Content Placeholder 3"/>
          <p:cNvSpPr>
            <a:spLocks noGrp="1"/>
          </p:cNvSpPr>
          <p:nvPr>
            <p:ph sz="half" idx="2"/>
          </p:nvPr>
        </p:nvSpPr>
        <p:spPr>
          <a:xfrm>
            <a:off x="472381" y="3340100"/>
            <a:ext cx="2901255"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6" name="Content Placeholder 5"/>
          <p:cNvSpPr>
            <a:spLocks noGrp="1"/>
          </p:cNvSpPr>
          <p:nvPr>
            <p:ph sz="quarter" idx="4"/>
          </p:nvPr>
        </p:nvSpPr>
        <p:spPr>
          <a:xfrm>
            <a:off x="3471863" y="3340100"/>
            <a:ext cx="2915543"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9226905B-FB68-4E62-BA78-87741B3E7F1C}" type="datetimeFigureOut">
              <a:rPr lang="el-GR" smtClean="0"/>
              <a:t>17/1/21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86628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9226905B-FB68-4E62-BA78-87741B3E7F1C}" type="datetimeFigureOut">
              <a:rPr lang="el-GR" smtClean="0"/>
              <a:t>17/1/21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31982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6905B-FB68-4E62-BA78-87741B3E7F1C}" type="datetimeFigureOut">
              <a:rPr lang="el-GR" smtClean="0"/>
              <a:t>17/1/21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2298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17/1/21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514309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17/1/21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041173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226905B-FB68-4E62-BA78-87741B3E7F1C}" type="datetimeFigureOut">
              <a:rPr lang="el-GR" smtClean="0"/>
              <a:t>17/1/21</a:t>
            </a:fld>
            <a:endParaRPr lang="el-G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8896C19-F4D6-4451-8279-04CE1E0C6E87}" type="slidenum">
              <a:rPr lang="el-GR" smtClean="0"/>
              <a:t>‹#›</a:t>
            </a:fld>
            <a:endParaRPr lang="el-GR"/>
          </a:p>
        </p:txBody>
      </p:sp>
    </p:spTree>
    <p:extLst>
      <p:ext uri="{BB962C8B-B14F-4D97-AF65-F5344CB8AC3E}">
        <p14:creationId xmlns:p14="http://schemas.microsoft.com/office/powerpoint/2010/main" val="13909324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2919" y="4663676"/>
            <a:ext cx="3648019" cy="863408"/>
          </a:xfrm>
          <a:prstGeom prst="rect">
            <a:avLst/>
          </a:prstGeom>
        </p:spPr>
      </p:pic>
      <p:sp>
        <p:nvSpPr>
          <p:cNvPr id="7" name="4 - TextBox"/>
          <p:cNvSpPr txBox="1"/>
          <p:nvPr/>
        </p:nvSpPr>
        <p:spPr>
          <a:xfrm>
            <a:off x="1228725" y="2744656"/>
            <a:ext cx="4459056" cy="1338828"/>
          </a:xfrm>
          <a:prstGeom prst="rect">
            <a:avLst/>
          </a:prstGeom>
          <a:noFill/>
        </p:spPr>
        <p:txBody>
          <a:bodyPr wrap="square" rtlCol="0">
            <a:spAutoFit/>
          </a:bodyPr>
          <a:lstStyle/>
          <a:p>
            <a:pPr algn="just"/>
            <a:r>
              <a:rPr lang="el-GR" sz="675" dirty="0">
                <a:solidFill>
                  <a:srgbClr val="002060"/>
                </a:solidFill>
                <a:latin typeface="Verdana" pitchFamily="34" charset="0"/>
                <a:ea typeface="Verdana" pitchFamily="34" charset="0"/>
                <a:cs typeface="Verdana" pitchFamily="34" charset="0"/>
              </a:rPr>
              <a:t>Η επιχείρηση</a:t>
            </a:r>
            <a:r>
              <a:rPr lang="en-US" sz="675">
                <a:solidFill>
                  <a:srgbClr val="002060"/>
                </a:solidFill>
                <a:latin typeface="Verdana" pitchFamily="34" charset="0"/>
                <a:ea typeface="Verdana" pitchFamily="34" charset="0"/>
                <a:cs typeface="Verdana" pitchFamily="34" charset="0"/>
              </a:rPr>
              <a:t> SERGIEVA GABRIELA </a:t>
            </a:r>
            <a:r>
              <a:rPr lang="el-GR" sz="675">
                <a:solidFill>
                  <a:srgbClr val="002060"/>
                </a:solidFill>
                <a:latin typeface="Verdana" pitchFamily="34" charset="0"/>
                <a:ea typeface="Verdana" pitchFamily="34" charset="0"/>
                <a:cs typeface="Verdana" pitchFamily="34" charset="0"/>
              </a:rPr>
              <a:t>που </a:t>
            </a:r>
            <a:r>
              <a:rPr lang="el-GR" sz="675" dirty="0">
                <a:solidFill>
                  <a:srgbClr val="002060"/>
                </a:solidFill>
                <a:latin typeface="Verdana" pitchFamily="34" charset="0"/>
                <a:ea typeface="Verdana" pitchFamily="34" charset="0"/>
                <a:cs typeface="Verdana" pitchFamily="34" charset="0"/>
              </a:rPr>
              <a:t>εδρεύει στην Περιφέρεια Κεντρικής Μακεδονίας,</a:t>
            </a:r>
            <a:r>
              <a:rPr lang="en-US" sz="675" dirty="0">
                <a:solidFill>
                  <a:srgbClr val="002060"/>
                </a:solidFill>
                <a:latin typeface="Verdana" pitchFamily="34" charset="0"/>
                <a:ea typeface="Verdana" pitchFamily="34" charset="0"/>
                <a:cs typeface="Verdana" pitchFamily="34" charset="0"/>
              </a:rPr>
              <a:t> </a:t>
            </a:r>
            <a:r>
              <a:rPr lang="el-GR" sz="675" dirty="0">
                <a:solidFill>
                  <a:srgbClr val="002060"/>
                </a:solidFill>
                <a:latin typeface="Verdana" pitchFamily="34" charset="0"/>
                <a:ea typeface="Verdana" pitchFamily="34" charset="0"/>
                <a:cs typeface="Verdana" pitchFamily="34" charset="0"/>
              </a:rPr>
              <a:t>εντάχθηκε στη Δράση «Ενίσχυση μικρών και πολύ μικρών επιχειρήσεων που επλήγησαν από τον Covid-19 στην Κεντρική Μακεδονία» συνολικού προϋπολογισμού 200 εκ. ευρώ.</a:t>
            </a:r>
            <a:endParaRPr lang="en-US" sz="675" b="1" dirty="0">
              <a:solidFill>
                <a:srgbClr val="002060"/>
              </a:solidFill>
              <a:latin typeface="Verdana" pitchFamily="34" charset="0"/>
              <a:ea typeface="Verdana" pitchFamily="34" charset="0"/>
              <a:cs typeface="Verdana" pitchFamily="34" charset="0"/>
            </a:endParaRPr>
          </a:p>
          <a:p>
            <a:pPr algn="just"/>
            <a:endParaRPr lang="el-GR" sz="675" dirty="0">
              <a:solidFill>
                <a:srgbClr val="002060"/>
              </a:solidFill>
              <a:latin typeface="Verdana" pitchFamily="34" charset="0"/>
              <a:ea typeface="Verdana" pitchFamily="34" charset="0"/>
            </a:endParaRPr>
          </a:p>
          <a:p>
            <a:pPr algn="just"/>
            <a:r>
              <a:rPr lang="el-GR" sz="675" dirty="0">
                <a:solidFill>
                  <a:srgbClr val="002060"/>
                </a:solidFill>
                <a:latin typeface="Verdana" pitchFamily="34" charset="0"/>
                <a:ea typeface="Verdana" pitchFamily="34" charset="0"/>
              </a:rPr>
              <a:t>Η Δράση στοχεύει στην παροχή ενίσχυσης των πολύ μικρών και μικρών επιχειρήσεων της Περιφέρειας Κεντρικής Μακεδονίας με τη μορφή της μη επιστρεπτέας επιχορήγησης για τη διασφάλιση επαρκούς ρευστότητας για την αντιμετώπιση των επιπτώσεων της πανδημίας </a:t>
            </a:r>
            <a:r>
              <a:rPr lang="en-US" sz="675" dirty="0">
                <a:solidFill>
                  <a:srgbClr val="002060"/>
                </a:solidFill>
                <a:latin typeface="Verdana" pitchFamily="34" charset="0"/>
                <a:ea typeface="Verdana" pitchFamily="34" charset="0"/>
              </a:rPr>
              <a:t>Covid-19</a:t>
            </a:r>
            <a:r>
              <a:rPr lang="el-GR" sz="675" dirty="0">
                <a:solidFill>
                  <a:srgbClr val="002060"/>
                </a:solidFill>
                <a:latin typeface="Verdana" pitchFamily="34" charset="0"/>
                <a:ea typeface="Verdana" pitchFamily="34" charset="0"/>
              </a:rPr>
              <a:t>.</a:t>
            </a:r>
            <a:endParaRPr lang="en-US" sz="675" dirty="0">
              <a:solidFill>
                <a:srgbClr val="002060"/>
              </a:solidFill>
              <a:latin typeface="Verdana" pitchFamily="34" charset="0"/>
              <a:ea typeface="Verdana" pitchFamily="34" charset="0"/>
            </a:endParaRPr>
          </a:p>
          <a:p>
            <a:pPr algn="just"/>
            <a:endParaRPr lang="en-US" sz="675" b="1" dirty="0">
              <a:solidFill>
                <a:srgbClr val="002060"/>
              </a:solidFill>
              <a:latin typeface="Verdana" pitchFamily="34" charset="0"/>
              <a:ea typeface="Verdana" pitchFamily="34" charset="0"/>
              <a:cs typeface="Verdana" pitchFamily="34" charset="0"/>
            </a:endParaRPr>
          </a:p>
          <a:p>
            <a:pPr algn="just"/>
            <a:r>
              <a:rPr lang="el-GR" sz="675" dirty="0">
                <a:solidFill>
                  <a:srgbClr val="002060"/>
                </a:solidFill>
                <a:latin typeface="Verdana" pitchFamily="34" charset="0"/>
                <a:ea typeface="Verdana" pitchFamily="34" charset="0"/>
                <a:cs typeface="Verdana" pitchFamily="34" charset="0"/>
              </a:rPr>
              <a:t>Ο συνολικός προϋπολογισμός (100% Δημόσια Δαπάνη) της επένδυσης είναι </a:t>
            </a:r>
            <a:r>
              <a:rPr lang="en-US" sz="675" dirty="0">
                <a:solidFill>
                  <a:srgbClr val="002060"/>
                </a:solidFill>
                <a:latin typeface="Verdana" pitchFamily="34" charset="0"/>
                <a:ea typeface="Verdana" pitchFamily="34" charset="0"/>
                <a:cs typeface="Verdana" pitchFamily="34" charset="0"/>
              </a:rPr>
              <a:t>50.000</a:t>
            </a:r>
            <a:r>
              <a:rPr lang="el-GR" sz="675" dirty="0">
                <a:solidFill>
                  <a:srgbClr val="002060"/>
                </a:solidFill>
                <a:latin typeface="Verdana" pitchFamily="34" charset="0"/>
                <a:ea typeface="Verdana" pitchFamily="34" charset="0"/>
                <a:cs typeface="Verdana" pitchFamily="34" charset="0"/>
              </a:rPr>
              <a:t>€, και συγχρηματοδοτείται από το Ευρωπαϊκό Ταμείο Περιφερειακής Ανάπτυξης (ΕΤΠΑ) της Ευρωπαϊκής Ένωσης (ΕΕ) και Εθνικούς Πόρους στο πλαίσιο του Επιχειρησιακού Προγράμματος «Κεντρική Μακεδονία» 2014-2020.</a:t>
            </a:r>
          </a:p>
        </p:txBody>
      </p:sp>
      <p:pic>
        <p:nvPicPr>
          <p:cNvPr id="3" name="Εικόνα 2">
            <a:extLst>
              <a:ext uri="{FF2B5EF4-FFF2-40B4-BE49-F238E27FC236}">
                <a16:creationId xmlns:a16="http://schemas.microsoft.com/office/drawing/2014/main" id="{383C5E75-4DEB-4094-9D78-3A2B35E2E81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65843" y="447490"/>
            <a:ext cx="2665476" cy="528066"/>
          </a:xfrm>
          <a:prstGeom prst="rect">
            <a:avLst/>
          </a:prstGeom>
        </p:spPr>
      </p:pic>
      <p:pic>
        <p:nvPicPr>
          <p:cNvPr id="9" name="Εικόνα 8" descr="DIEXODOS"/>
          <p:cNvPicPr/>
          <p:nvPr/>
        </p:nvPicPr>
        <p:blipFill>
          <a:blip r:embed="rId5">
            <a:extLst>
              <a:ext uri="{28A0092B-C50C-407E-A947-70E740481C1C}">
                <a14:useLocalDpi xmlns:a14="http://schemas.microsoft.com/office/drawing/2010/main" val="0"/>
              </a:ext>
            </a:extLst>
          </a:blip>
          <a:srcRect/>
          <a:stretch>
            <a:fillRect/>
          </a:stretch>
        </p:blipFill>
        <p:spPr bwMode="auto">
          <a:xfrm>
            <a:off x="2649680" y="1323884"/>
            <a:ext cx="1232326" cy="751834"/>
          </a:xfrm>
          <a:prstGeom prst="rect">
            <a:avLst/>
          </a:prstGeom>
          <a:noFill/>
          <a:ln>
            <a:noFill/>
          </a:ln>
        </p:spPr>
      </p:pic>
      <p:pic>
        <p:nvPicPr>
          <p:cNvPr id="16" name="Εικόνα 15"/>
          <p:cNvPicPr/>
          <p:nvPr/>
        </p:nvPicPr>
        <p:blipFill>
          <a:blip r:embed="rId6" cstate="print">
            <a:extLst>
              <a:ext uri="{28A0092B-C50C-407E-A947-70E740481C1C}">
                <a14:useLocalDpi xmlns:a14="http://schemas.microsoft.com/office/drawing/2010/main" val="0"/>
              </a:ext>
            </a:extLst>
          </a:blip>
          <a:stretch>
            <a:fillRect/>
          </a:stretch>
        </p:blipFill>
        <p:spPr>
          <a:xfrm>
            <a:off x="1262823" y="1983715"/>
            <a:ext cx="634194" cy="656393"/>
          </a:xfrm>
          <a:prstGeom prst="rect">
            <a:avLst/>
          </a:prstGeom>
        </p:spPr>
      </p:pic>
      <p:sp>
        <p:nvSpPr>
          <p:cNvPr id="14" name="Ορθογώνιο 13"/>
          <p:cNvSpPr/>
          <p:nvPr/>
        </p:nvSpPr>
        <p:spPr>
          <a:xfrm>
            <a:off x="1862919" y="2135451"/>
            <a:ext cx="3725839" cy="400110"/>
          </a:xfrm>
          <a:prstGeom prst="rect">
            <a:avLst/>
          </a:prstGeom>
        </p:spPr>
        <p:txBody>
          <a:bodyPr wrap="square">
            <a:spAutoFit/>
          </a:bodyPr>
          <a:lstStyle/>
          <a:p>
            <a:pPr algn="just"/>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ENI</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ΣΧΥΣΗ ΜΙΚΡΩΝ ΚΑΙ ΠΟΛΥ ΜΙΚΡΩΝ ΕΠΙΧΕΙΡΗΣΕΩΝ ΠΟΥ ΕΠΛΗΓΗΣΑΝ ΑΠΟ ΤΟΝ </a:t>
            </a:r>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COVID</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-19 ΣΤΗΝ ΚΕΝΤΡΙΚΗ ΜΑΚΕΔΟΝΙΑ</a:t>
            </a:r>
            <a:endParaRPr lang="el-GR" sz="1000" dirty="0">
              <a:solidFill>
                <a:schemeClr val="accent5">
                  <a:lumMod val="75000"/>
                </a:schemeClr>
              </a:solidFill>
            </a:endParaRPr>
          </a:p>
        </p:txBody>
      </p:sp>
    </p:spTree>
    <p:extLst>
      <p:ext uri="{BB962C8B-B14F-4D97-AF65-F5344CB8AC3E}">
        <p14:creationId xmlns:p14="http://schemas.microsoft.com/office/powerpoint/2010/main" val="3175485854"/>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177</TotalTime>
  <Words>137</Words>
  <Application>Microsoft Office PowerPoint</Application>
  <PresentationFormat>On-screen Show (4:3)</PresentationFormat>
  <Paragraphs>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Θέμα του Office</vt:lpstr>
      <vt:lpstr>PowerPoint Presentation</vt:lpstr>
    </vt:vector>
  </TitlesOfParts>
  <Company>KEPA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ΤΣΕΛΕΚΙΔΟΥ ΚΑΛΛΙΣ</dc:creator>
  <cp:lastModifiedBy>Foivos Vomvas</cp:lastModifiedBy>
  <cp:revision>26</cp:revision>
  <dcterms:created xsi:type="dcterms:W3CDTF">2019-10-24T12:02:18Z</dcterms:created>
  <dcterms:modified xsi:type="dcterms:W3CDTF">2021-01-17T12:55:24Z</dcterms:modified>
</cp:coreProperties>
</file>